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99" r:id="rId3"/>
    <p:sldId id="298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90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7" r:id="rId32"/>
    <p:sldId id="288" r:id="rId33"/>
    <p:sldId id="289" r:id="rId34"/>
    <p:sldId id="285" r:id="rId35"/>
    <p:sldId id="286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40" autoAdjust="0"/>
    <p:restoredTop sz="94700" autoAdjust="0"/>
  </p:normalViewPr>
  <p:slideViewPr>
    <p:cSldViewPr>
      <p:cViewPr varScale="1">
        <p:scale>
          <a:sx n="103" d="100"/>
          <a:sy n="103" d="100"/>
        </p:scale>
        <p:origin x="-123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2412-955C-4175-A6A5-2F67786402F4}" type="datetimeFigureOut">
              <a:rPr lang="pl-PL" smtClean="0"/>
              <a:pPr/>
              <a:t>2011-04-27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8B71C-629C-4049-976F-BD0A5C76123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7000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2412-955C-4175-A6A5-2F67786402F4}" type="datetimeFigureOut">
              <a:rPr lang="pl-PL" smtClean="0"/>
              <a:pPr/>
              <a:t>2011-04-27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8B71C-629C-4049-976F-BD0A5C76123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7000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2412-955C-4175-A6A5-2F67786402F4}" type="datetimeFigureOut">
              <a:rPr lang="pl-PL" smtClean="0"/>
              <a:pPr/>
              <a:t>2011-04-27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8B71C-629C-4049-976F-BD0A5C76123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7000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2412-955C-4175-A6A5-2F67786402F4}" type="datetimeFigureOut">
              <a:rPr lang="pl-PL" smtClean="0"/>
              <a:pPr/>
              <a:t>2011-04-27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8B71C-629C-4049-976F-BD0A5C76123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7000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2412-955C-4175-A6A5-2F67786402F4}" type="datetimeFigureOut">
              <a:rPr lang="pl-PL" smtClean="0"/>
              <a:pPr/>
              <a:t>2011-04-27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8B71C-629C-4049-976F-BD0A5C76123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7000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2412-955C-4175-A6A5-2F67786402F4}" type="datetimeFigureOut">
              <a:rPr lang="pl-PL" smtClean="0"/>
              <a:pPr/>
              <a:t>2011-04-27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8B71C-629C-4049-976F-BD0A5C76123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7000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2412-955C-4175-A6A5-2F67786402F4}" type="datetimeFigureOut">
              <a:rPr lang="pl-PL" smtClean="0"/>
              <a:pPr/>
              <a:t>2011-04-27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8B71C-629C-4049-976F-BD0A5C76123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7000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2412-955C-4175-A6A5-2F67786402F4}" type="datetimeFigureOut">
              <a:rPr lang="pl-PL" smtClean="0"/>
              <a:pPr/>
              <a:t>2011-04-27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8B71C-629C-4049-976F-BD0A5C76123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7000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2412-955C-4175-A6A5-2F67786402F4}" type="datetimeFigureOut">
              <a:rPr lang="pl-PL" smtClean="0"/>
              <a:pPr/>
              <a:t>2011-04-27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8B71C-629C-4049-976F-BD0A5C76123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7000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2412-955C-4175-A6A5-2F67786402F4}" type="datetimeFigureOut">
              <a:rPr lang="pl-PL" smtClean="0"/>
              <a:pPr/>
              <a:t>2011-04-27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8B71C-629C-4049-976F-BD0A5C76123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7000">
    <p:pull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E2412-955C-4175-A6A5-2F67786402F4}" type="datetimeFigureOut">
              <a:rPr lang="pl-PL" smtClean="0"/>
              <a:pPr/>
              <a:t>2011-04-27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8B71C-629C-4049-976F-BD0A5C76123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 advClick="0" advTm="7000"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E2412-955C-4175-A6A5-2F67786402F4}" type="datetimeFigureOut">
              <a:rPr lang="pl-PL" smtClean="0"/>
              <a:pPr/>
              <a:t>2011-04-27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8B71C-629C-4049-976F-BD0A5C761232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pull dir="l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Object 2"/>
          <p:cNvGraphicFramePr>
            <a:graphicFrameLocks noChangeAspect="1"/>
          </p:cNvGraphicFramePr>
          <p:nvPr/>
        </p:nvGraphicFramePr>
        <p:xfrm>
          <a:off x="2195736" y="548680"/>
          <a:ext cx="4158704" cy="5944322"/>
        </p:xfrm>
        <a:graphic>
          <a:graphicData uri="http://schemas.openxmlformats.org/presentationml/2006/ole">
            <p:oleObj spid="_x0000_s40962" name="Acrobat Document" r:id="rId3" imgW="18897362" imgH="27003375" progId="AcroExch.Document.7">
              <p:embed/>
            </p:oleObj>
          </a:graphicData>
        </a:graphic>
      </p:graphicFrame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Picture 2" descr="W:\Zespoly\EX\Wewn\Wsp\Expo2010\PR\EXPO JPG\Dzień Polski_j żdżarski\SMALL\EXPO JZ 120_p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771" y="620688"/>
            <a:ext cx="8598459" cy="5616624"/>
          </a:xfrm>
          <a:prstGeom prst="rect">
            <a:avLst/>
          </a:prstGeom>
          <a:noFill/>
          <a:effectLst>
            <a:innerShdw blurRad="63500" dist="50800" dir="16200000">
              <a:prstClr val="black">
                <a:alpha val="50000"/>
              </a:prstClr>
            </a:innerShdw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2050" name="Picture 2" descr="W:\Public\BP\EXPOjpg_do prezentacji\DSC_06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474" y="536848"/>
            <a:ext cx="8699052" cy="5784304"/>
          </a:xfrm>
          <a:prstGeom prst="rect">
            <a:avLst/>
          </a:prstGeom>
          <a:noFill/>
          <a:effectLst>
            <a:innerShdw blurRad="63500" dist="50800" dir="16200000">
              <a:prstClr val="black">
                <a:alpha val="50000"/>
              </a:prstClr>
            </a:innerShdw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W:\Public\BP\EXPOjpg_do prezentacji\DSC_0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501" y="788876"/>
            <a:ext cx="7940998" cy="528024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:\Public\BP\EXPOjpg_do prezentacji\DSC_06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244" y="708248"/>
            <a:ext cx="8183513" cy="5441504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W:\Zespoly\EX\Wewn\Wsp\Expo2010\PR\EXPO JPG\Dzień Polski_j żdżarski\SMALL\EXPO JZ 30_p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90588"/>
            <a:ext cx="7620000" cy="507682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W:\Public\BP\EXPOjpg_do prezentacji\Podczas Dnia Narodowego 22.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W:\Zespoly\EX\Wewn\Wsp\Expo2010\PR\EXPO JPG\Dzień Polski_j żdżarski\SMALL\EXPO JZ 33_p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90588"/>
            <a:ext cx="7620000" cy="507682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W:\Zespoly\EX\Wewn\Wsp\Expo2010\PR\EXPO JPG\Dzień Polski_j żdżarski\SMALL\EXPO JZ 126_p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90588"/>
            <a:ext cx="7620000" cy="507682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karolina_starzyk\Pulpit\Konferencja_prasowa_przed_Dniem_Polsk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100" y="1117600"/>
            <a:ext cx="8559800" cy="46228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W:\Zespoly\EX\Wewn\Wsp\Expo2010\PR\EXPO JPG\Buzek\buze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58689" y="253380"/>
            <a:ext cx="3826622" cy="635124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W:\Public\BP\EXPOjpg_do prezentacji\Marszałek Sejmu RP, G.Schetyna i Podsekretarz Stanu w Ministerstwie Gospodarki R.Baniak na Exp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W:\Public\BP\EXPOjpg_do prezentacji\Mr. A.Kwaśniewski and Mr. Majman in the Poland Pavilion at the EXPO Szangh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452438"/>
            <a:ext cx="7620000" cy="595312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Documents and Settings\karolina_starzyk\Pulpit\zdrojewsk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60648"/>
            <a:ext cx="4899049" cy="6394431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W:\Public\BP\EXPOjpg_do prezentacji\Prezes_Michal_Szubski_Minister_Rafal_Bania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81063"/>
            <a:ext cx="7620000" cy="50958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W:\Public\BP\EXPOjpg_do prezentacji\IMGP64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81063"/>
            <a:ext cx="7620000" cy="50958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W:\Public\BP\EXPOjpg_do prezentacji\Motion t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81063"/>
            <a:ext cx="7620000" cy="5095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W:\Public\BP\EXPOjpg_do prezentacji\Novika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W:\Public\BP\EXPOjpg_do prezentacji\Zakopower na Expo 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81063"/>
            <a:ext cx="7620000" cy="50958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W:\Public\BP\EXPOjpg_do prezentacji\Silesian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81063"/>
            <a:ext cx="7620000" cy="50958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W:\Public\BP\EXPOjpg_do prezentacji\Vivianne Red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81063"/>
            <a:ext cx="7620000" cy="50958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W:\Public\BP\EXPOjpg_do prezentacji\Uroczyste_Otwarcie_wystawy R.Horowit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81063"/>
            <a:ext cx="7620000" cy="50958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W:\Public\BP\EXPOjpg_do prezentacji\Natalia Partyka_Pavilion Polski 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81063"/>
            <a:ext cx="7620000" cy="50958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W:\Public\BP\EXPOjpg_do prezentacji\Natalia Partyka_Pavilion Polski 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81063"/>
            <a:ext cx="7620000" cy="50958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Documents and Settings\karolina_starzyk\Pulpit\Parada_Smokow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6338" y="790575"/>
            <a:ext cx="6791325" cy="527685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908720"/>
            <a:ext cx="685800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88640"/>
            <a:ext cx="6410325" cy="622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W:\Public\BP\EXPOjpg_do prezentacji\Milionowy gość pawilon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81063"/>
            <a:ext cx="7620000" cy="50958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W:\Public\BP\EXPOjpg_do prezentacji\Granice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81063"/>
            <a:ext cx="7620000" cy="50958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W:\Zespoly\EX\Wewn\Wsp\Expo2010\PR\EXPO JPG\Dzień Polski_j żdżarski\SMALL\EXPO JZ 102_p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90588"/>
            <a:ext cx="7620000" cy="507682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W:\Zespoly\EX\Wewn\Wsp\Expo2010\PR\EXPO JPG\IWP\DSC009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81063"/>
            <a:ext cx="7620000" cy="50958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W:\Zespoly\EX\Wewn\Wsp\Expo2010\PR\EXPO JPG\Polscy Klezmerzy\IMGP70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76300"/>
            <a:ext cx="7620000" cy="51054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W:\Zespoly\EX\Wewn\Wsp\Expo2010\PR\EXPO JPG\Puzzle_szczecin\P52209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8208912" cy="6160694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W:\Zespoly\EX\Wewn\Wsp\Expo2010\PR\EXPO JPG\Vox juventutis\Vox Juventutis na EXPO_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881063"/>
            <a:ext cx="7620000" cy="50958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28" y="390761"/>
            <a:ext cx="8099945" cy="6076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W:\Zespoly\EX\Wewn\Wsp\Expo2010\PR\EXPO JPG\Tydzień turystyki\Chetnych_do_udzialu_w_konkursie_nie_brakowa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08720"/>
            <a:ext cx="7620000" cy="509587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W:\Zespoly\EX\Wewn\Wsp\Expo2010\PR\EXPO JPG\nagroda CBN\2010 CBN Marketing Awards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5340" y="716505"/>
            <a:ext cx="7233320" cy="542499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W:\Zespoly\EX\Wewn\Wsp\Expo2010\PR\EXPO JPG\Dzień Polski_j żdżarski\SMALL\EXPO JZ 12_p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08720"/>
            <a:ext cx="7620000" cy="5076825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7000">
    <p:pull dir="lu"/>
  </p:transition>
</p:sld>
</file>

<file path=ppt/theme/theme1.xml><?xml version="1.0" encoding="utf-8"?>
<a:theme xmlns:a="http://schemas.openxmlformats.org/drawingml/2006/main" name="Motyw pakietu Office">
  <a:themeElements>
    <a:clrScheme name="Odcienie szarości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78</TotalTime>
  <Words>0</Words>
  <Application>Microsoft Office PowerPoint</Application>
  <PresentationFormat>Pokaz na ekranie (4:3)</PresentationFormat>
  <Paragraphs>0</Paragraphs>
  <Slides>38</Slides>
  <Notes>0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38</vt:i4>
      </vt:variant>
    </vt:vector>
  </HeadingPairs>
  <TitlesOfParts>
    <vt:vector size="40" baseType="lpstr">
      <vt:lpstr>Motyw pakietu Office</vt:lpstr>
      <vt:lpstr>Acrobat Document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  <vt:lpstr>Slajd 34</vt:lpstr>
      <vt:lpstr>Slajd 35</vt:lpstr>
      <vt:lpstr>Slajd 36</vt:lpstr>
      <vt:lpstr>Slajd 37</vt:lpstr>
      <vt:lpstr>Slajd 38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karolina_starzyk</dc:creator>
  <cp:lastModifiedBy>karolina_starzyk</cp:lastModifiedBy>
  <cp:revision>10</cp:revision>
  <dcterms:created xsi:type="dcterms:W3CDTF">2011-04-27T10:33:20Z</dcterms:created>
  <dcterms:modified xsi:type="dcterms:W3CDTF">2011-04-27T13:25:04Z</dcterms:modified>
</cp:coreProperties>
</file>